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1" d="100"/>
          <a:sy n="61" d="100"/>
        </p:scale>
        <p:origin x="14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</pc:sldChg>
    </pc:docChg>
  </pc:docChgLst>
  <pc:docChgLst>
    <pc:chgData name="Diego Gerwig Lopez" userId="fcf649b8-fa74-408b-b42f-6a667317ea65" providerId="ADAL" clId="{F2E07EAF-5E96-491D-B906-60F3658E722B}"/>
    <pc:docChg chg="modSld">
      <pc:chgData name="Diego Gerwig Lopez" userId="fcf649b8-fa74-408b-b42f-6a667317ea65" providerId="ADAL" clId="{F2E07EAF-5E96-491D-B906-60F3658E722B}" dt="2025-05-27T14:40:08.688" v="39" actId="20577"/>
      <pc:docMkLst>
        <pc:docMk/>
      </pc:docMkLst>
      <pc:sldChg chg="modSp mod">
        <pc:chgData name="Diego Gerwig Lopez" userId="fcf649b8-fa74-408b-b42f-6a667317ea65" providerId="ADAL" clId="{F2E07EAF-5E96-491D-B906-60F3658E722B}" dt="2025-05-27T14:40:08.688" v="39" actId="20577"/>
        <pc:sldMkLst>
          <pc:docMk/>
          <pc:sldMk cId="1277611629" sldId="327"/>
        </pc:sldMkLst>
        <pc:spChg chg="mod">
          <ac:chgData name="Diego Gerwig Lopez" userId="fcf649b8-fa74-408b-b42f-6a667317ea65" providerId="ADAL" clId="{F2E07EAF-5E96-491D-B906-60F3658E722B}" dt="2025-05-27T14:40:08.688" v="39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Diego Gerwig López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2025-MAY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purl.org/dc/elements/1.1/"/>
    <ds:schemaRef ds:uri="http://purl.org/dc/terms/"/>
    <ds:schemaRef ds:uri="f80a141d-92ca-4d3d-9308-f7e7b1d44ce8"/>
    <ds:schemaRef ds:uri="http://schemas.microsoft.com/office/infopath/2007/PartnerControls"/>
    <ds:schemaRef ds:uri="155be751-a274-42e8-93fb-f39d3b9bccc8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1344</Words>
  <Application>Microsoft Office PowerPoint</Application>
  <PresentationFormat>Panorámica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Diego Gerwig Lopez</cp:lastModifiedBy>
  <cp:revision>198</cp:revision>
  <dcterms:created xsi:type="dcterms:W3CDTF">2021-04-29T18:58:34Z</dcterms:created>
  <dcterms:modified xsi:type="dcterms:W3CDTF">2025-05-27T14:40:17Z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